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AE7-0383-4C3C-996A-F692F3D84DC8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E889-463C-4CED-9569-A0DF0FDC3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7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AE7-0383-4C3C-996A-F692F3D84DC8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E889-463C-4CED-9569-A0DF0FDC3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3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AE7-0383-4C3C-996A-F692F3D84DC8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E889-463C-4CED-9569-A0DF0FDC3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AE7-0383-4C3C-996A-F692F3D84DC8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E889-463C-4CED-9569-A0DF0FDC3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0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AE7-0383-4C3C-996A-F692F3D84DC8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E889-463C-4CED-9569-A0DF0FDC3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7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AE7-0383-4C3C-996A-F692F3D84DC8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E889-463C-4CED-9569-A0DF0FDC3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595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AE7-0383-4C3C-996A-F692F3D84DC8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E889-463C-4CED-9569-A0DF0FDC3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5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AE7-0383-4C3C-996A-F692F3D84DC8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E889-463C-4CED-9569-A0DF0FDC3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8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AE7-0383-4C3C-996A-F692F3D84DC8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E889-463C-4CED-9569-A0DF0FDC3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1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AE7-0383-4C3C-996A-F692F3D84DC8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E889-463C-4CED-9569-A0DF0FDC3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54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AE7-0383-4C3C-996A-F692F3D84DC8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E889-463C-4CED-9569-A0DF0FDC3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4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77AE7-0383-4C3C-996A-F692F3D84DC8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7E889-463C-4CED-9569-A0DF0FDC3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8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Lists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2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=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list is a sequential collection of </a:t>
            </a:r>
            <a:r>
              <a:rPr lang="en-US" dirty="0" smtClean="0"/>
              <a:t>values, it is a data structure </a:t>
            </a:r>
            <a:endParaRPr lang="en-US" dirty="0" smtClean="0"/>
          </a:p>
          <a:p>
            <a:r>
              <a:rPr lang="en-US" dirty="0" smtClean="0"/>
              <a:t>Each value has a location </a:t>
            </a:r>
            <a:r>
              <a:rPr lang="en-US" dirty="0" smtClean="0"/>
              <a:t>(an index)</a:t>
            </a:r>
            <a:endParaRPr lang="en-US" dirty="0" smtClean="0"/>
          </a:p>
          <a:p>
            <a:r>
              <a:rPr lang="en-US" dirty="0" smtClean="0"/>
              <a:t>Indexes range from 0 to n-1 (where n is the length of the list) and from -1 to -n </a:t>
            </a:r>
          </a:p>
          <a:p>
            <a:r>
              <a:rPr lang="en-US" dirty="0" smtClean="0"/>
              <a:t>Lists are heterogeneous = values can be of any type (strings are homogeneous because their elements are characters)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91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Values are enclosed in [], </a:t>
            </a:r>
            <a:r>
              <a:rPr lang="en-US" dirty="0" err="1" smtClean="0"/>
              <a:t>myList</a:t>
            </a:r>
            <a:r>
              <a:rPr lang="en-US" dirty="0" smtClean="0"/>
              <a:t> = [3, ‘a’, True]</a:t>
            </a:r>
          </a:p>
          <a:p>
            <a:r>
              <a:rPr lang="en-US" dirty="0" smtClean="0"/>
              <a:t>One list can contain another</a:t>
            </a:r>
          </a:p>
          <a:p>
            <a:r>
              <a:rPr lang="en-US" dirty="0" smtClean="0"/>
              <a:t>Empty list = []</a:t>
            </a:r>
          </a:p>
          <a:p>
            <a:r>
              <a:rPr lang="en-US" dirty="0" smtClean="0"/>
              <a:t>Any type of data </a:t>
            </a:r>
            <a:r>
              <a:rPr lang="en-US" dirty="0" smtClean="0"/>
              <a:t>can be in </a:t>
            </a:r>
            <a:r>
              <a:rPr lang="en-US" dirty="0" smtClean="0"/>
              <a:t>the </a:t>
            </a:r>
            <a:r>
              <a:rPr lang="en-US" dirty="0" smtClean="0"/>
              <a:t>list</a:t>
            </a:r>
          </a:p>
          <a:p>
            <a:r>
              <a:rPr lang="en-US" dirty="0" smtClean="0"/>
              <a:t>You usually refer to a list by elements, that is with the [].  You can refer to a list by its name (as one whole thing) when passing it as an argument to a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62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Lists are mutable, that is, elements can be changed</a:t>
            </a:r>
          </a:p>
          <a:p>
            <a:r>
              <a:rPr lang="en-US" dirty="0" smtClean="0"/>
              <a:t>Individual elements can be changed the same way any variable can be changed, with an assignment statement</a:t>
            </a:r>
          </a:p>
          <a:p>
            <a:r>
              <a:rPr lang="en-US" dirty="0" err="1" smtClean="0"/>
              <a:t>myList</a:t>
            </a:r>
            <a:r>
              <a:rPr lang="en-US" dirty="0"/>
              <a:t> </a:t>
            </a:r>
            <a:r>
              <a:rPr lang="en-US" dirty="0" smtClean="0"/>
              <a:t>= [1,9, ‘a’, 4, 7]</a:t>
            </a:r>
          </a:p>
          <a:p>
            <a:r>
              <a:rPr lang="en-US" dirty="0" smtClean="0"/>
              <a:t>m =  3</a:t>
            </a:r>
          </a:p>
          <a:p>
            <a:r>
              <a:rPr lang="en-US" dirty="0" err="1" smtClean="0"/>
              <a:t>myList</a:t>
            </a:r>
            <a:r>
              <a:rPr lang="en-US" dirty="0" smtClean="0"/>
              <a:t>[m] = 99</a:t>
            </a:r>
          </a:p>
          <a:p>
            <a:r>
              <a:rPr lang="en-US" dirty="0" err="1" smtClean="0"/>
              <a:t>myList</a:t>
            </a:r>
            <a:r>
              <a:rPr lang="en-US" dirty="0" smtClean="0"/>
              <a:t>[m+1] = 88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438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same as with the string type, len (lst) will return an integer, </a:t>
            </a:r>
            <a:r>
              <a:rPr lang="en-US" dirty="0" smtClean="0"/>
              <a:t>the number of </a:t>
            </a:r>
            <a:r>
              <a:rPr lang="en-US" dirty="0" smtClean="0"/>
              <a:t>elements in the </a:t>
            </a:r>
            <a:r>
              <a:rPr lang="en-US" dirty="0" smtClean="0"/>
              <a:t>list, from zero up to some max </a:t>
            </a:r>
            <a:r>
              <a:rPr lang="en-US" dirty="0" err="1" smtClean="0"/>
              <a:t>int</a:t>
            </a:r>
            <a:r>
              <a:rPr lang="en-US" dirty="0" smtClean="0"/>
              <a:t> value</a:t>
            </a:r>
            <a:endParaRPr lang="en-US" dirty="0" smtClean="0"/>
          </a:p>
          <a:p>
            <a:r>
              <a:rPr lang="en-US" dirty="0" smtClean="0"/>
              <a:t>If a list contains a </a:t>
            </a:r>
            <a:r>
              <a:rPr lang="en-US" dirty="0" err="1" smtClean="0"/>
              <a:t>sublist</a:t>
            </a:r>
            <a:r>
              <a:rPr lang="en-US" dirty="0" smtClean="0"/>
              <a:t>, it counts as one </a:t>
            </a:r>
            <a:r>
              <a:rPr lang="en-US" dirty="0" smtClean="0"/>
              <a:t>element  L = [1, [3, 4], 7] has 3 elements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 smtClean="0"/>
              <a:t>call it as part of another statement, </a:t>
            </a:r>
            <a:r>
              <a:rPr lang="en-US" dirty="0" smtClean="0"/>
              <a:t>for example, print(len(</a:t>
            </a:r>
            <a:r>
              <a:rPr lang="en-US" dirty="0" err="1" smtClean="0"/>
              <a:t>mylist</a:t>
            </a:r>
            <a:r>
              <a:rPr lang="en-US" dirty="0" smtClean="0"/>
              <a:t>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70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elements of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index starts at 0 just like with a string and goes up to n-1 if there are n elements in the list</a:t>
            </a:r>
          </a:p>
          <a:p>
            <a:r>
              <a:rPr lang="en-US" dirty="0" smtClean="0"/>
              <a:t>They also </a:t>
            </a:r>
            <a:r>
              <a:rPr lang="en-US" dirty="0" smtClean="0"/>
              <a:t>can use </a:t>
            </a:r>
            <a:r>
              <a:rPr lang="en-US" dirty="0" smtClean="0"/>
              <a:t>negative subscripts, -1 is the last element on the right, -n on the left </a:t>
            </a:r>
            <a:r>
              <a:rPr lang="en-US" dirty="0" smtClean="0"/>
              <a:t>end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751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327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Lists in Python</vt:lpstr>
      <vt:lpstr>Lists = arrays</vt:lpstr>
      <vt:lpstr>List syntax</vt:lpstr>
      <vt:lpstr>List semantics</vt:lpstr>
      <vt:lpstr>Length function</vt:lpstr>
      <vt:lpstr>Accessing elements of a list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in Python</dc:title>
  <dc:creator>Debby</dc:creator>
  <cp:lastModifiedBy>Debby</cp:lastModifiedBy>
  <cp:revision>9</cp:revision>
  <dcterms:created xsi:type="dcterms:W3CDTF">2014-07-14T00:54:04Z</dcterms:created>
  <dcterms:modified xsi:type="dcterms:W3CDTF">2014-07-14T16:20:54Z</dcterms:modified>
</cp:coreProperties>
</file>